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1" r:id="rId8"/>
    <p:sldId id="263" r:id="rId9"/>
    <p:sldId id="267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00"/>
    <a:srgbClr val="FF0066"/>
    <a:srgbClr val="00FF00"/>
    <a:srgbClr val="D60093"/>
    <a:srgbClr val="00CC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5435" autoAdjust="0"/>
  </p:normalViewPr>
  <p:slideViewPr>
    <p:cSldViewPr>
      <p:cViewPr>
        <p:scale>
          <a:sx n="50" d="100"/>
          <a:sy n="50" d="100"/>
        </p:scale>
        <p:origin x="-1027" y="-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ropbox\Photos\Ветроизмерение\фото Царика\IMG_029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1172828" y="970280"/>
            <a:ext cx="6858000" cy="4917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01122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spc="-55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othic Std B" pitchFamily="34" charset="-128"/>
                <a:ea typeface="Adobe Gothic Std B" pitchFamily="34" charset="-128"/>
              </a:rPr>
              <a:t>Технология инсталляции метеорологической мачты</a:t>
            </a:r>
            <a:endParaRPr lang="ru-RU" b="1" cap="all" spc="-55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advClick="0" advTm="4134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6431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339260" y="2303914"/>
            <a:ext cx="68938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0"/>
            <a:ext cx="228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4647840" y="2361840"/>
            <a:ext cx="6858000" cy="213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Установленные мачты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694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907792"/>
            <a:ext cx="4500562" cy="395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811558" cy="3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00174"/>
            <a:ext cx="8229600" cy="265429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Мы работаем на любой местности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advTm="4946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857496"/>
            <a:ext cx="91440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1\Dropbox\Photos\Ветроизмерение\фото Катаржевского\IMG_04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7288" y="0"/>
            <a:ext cx="4896711" cy="342899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69227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работаем в любую погоду и в любое время суток</a:t>
            </a:r>
            <a:endParaRPr lang="ru-RU" b="1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181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29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Мачты доставляются к месту монтажа в виде отдельных секций</a:t>
            </a:r>
            <a:endParaRPr lang="ru-RU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2433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86380" y="214290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214290"/>
            <a:ext cx="36004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348" y="3286124"/>
            <a:ext cx="757239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71736" y="1000108"/>
            <a:ext cx="3619504" cy="27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ln w="180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Подготовка площ</a:t>
            </a:r>
            <a:r>
              <a:rPr lang="ru-RU" b="1" dirty="0" smtClean="0">
                <a:ln w="180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адки</a:t>
            </a:r>
            <a:endParaRPr lang="ru-RU" b="1" dirty="0">
              <a:ln w="18000">
                <a:solidFill>
                  <a:srgbClr val="FF0066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964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85794"/>
            <a:ext cx="19288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-214338"/>
            <a:ext cx="91440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00892" y="1857364"/>
            <a:ext cx="214310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-285784" y="1643050"/>
            <a:ext cx="29289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786190"/>
            <a:ext cx="257173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28860" y="5214950"/>
            <a:ext cx="671514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071934" y="1857364"/>
            <a:ext cx="345413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Укладка мачт на площадке</a:t>
            </a:r>
            <a:r>
              <a:rPr lang="en-US" sz="53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effectLst>
                  <a:glow rad="101600">
                    <a:srgbClr val="00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effectLst>
                <a:glow rad="101600">
                  <a:srgbClr val="00FF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162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71736" y="0"/>
            <a:ext cx="3429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86380" y="-428652"/>
            <a:ext cx="4500595" cy="6858000"/>
          </a:xfrm>
          <a:prstGeom prst="rect">
            <a:avLst/>
          </a:prstGeom>
          <a:ln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31432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2500306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Поднятие технической мачты</a:t>
            </a:r>
          </a:p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осуществляется вручную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243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28726" y="3786190"/>
            <a:ext cx="40746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74336" y="0"/>
            <a:ext cx="4169664" cy="31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390973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0800000">
            <a:off x="5715008" y="3714751"/>
            <a:ext cx="38113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71736" y="2000240"/>
            <a:ext cx="39052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Установка кабелей, сигнальных ламп, боковых стрел на главную мачту</a:t>
            </a:r>
            <a:endParaRPr lang="ru-RU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928926" y="4393389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803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71536" y="0"/>
            <a:ext cx="5143536" cy="3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4810" y="4286256"/>
            <a:ext cx="4929190" cy="283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51512" y="3500438"/>
            <a:ext cx="440919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0562" y="-357214"/>
            <a:ext cx="4882896" cy="3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714348" y="2285992"/>
            <a:ext cx="3122728" cy="234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6000728" y="2323059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571868" y="2571744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2011354"/>
          </a:xfrm>
        </p:spPr>
        <p:txBody>
          <a:bodyPr>
            <a:noAutofit/>
          </a:bodyPr>
          <a:lstStyle/>
          <a:p>
            <a:r>
              <a:rPr lang="ru-RU" b="1" dirty="0" smtClean="0">
                <a:ln w="28575">
                  <a:solidFill>
                    <a:srgbClr val="FFFF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Монтаж измерительного оборудования на метеорологическую мачту </a:t>
            </a:r>
            <a:endParaRPr lang="ru-RU" b="1" dirty="0">
              <a:ln w="28575">
                <a:solidFill>
                  <a:srgbClr val="FFFF00"/>
                </a:solidFill>
              </a:ln>
              <a:solidFill>
                <a:schemeClr val="accent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Tm="7269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Поднятие главной мачты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28660" y="-571528"/>
            <a:ext cx="593883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3016372"/>
            <a:ext cx="5572133" cy="384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85786" y="3000372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Процесс поднятия главной мачты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23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3929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C:\Users\1\Dropbox\Photos\Ветроизмерение\фото Царика\121006Метеомачта и приборы на СВХ Колядичи\Крюк солн батарея защ кожух мет ящики и крепёж\Солнечная батарея общ вид IMG_246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8145115">
            <a:off x="-3914" y="1856318"/>
            <a:ext cx="2352350" cy="1764263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9058" y="2986301"/>
            <a:ext cx="5214942" cy="387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57620" y="0"/>
            <a:ext cx="5286380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14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Установка солнечных панелей, информационных табличек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3603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71</Words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Технология инсталляции метеорологической мачты</vt:lpstr>
      <vt:lpstr>Мачты доставляются к месту монтажа в виде отдельных секций</vt:lpstr>
      <vt:lpstr>Подготовка площадки</vt:lpstr>
      <vt:lpstr>Укладка мачт на площадке   </vt:lpstr>
      <vt:lpstr>Слайд 5</vt:lpstr>
      <vt:lpstr>Установка кабелей, сигнальных ламп, боковых стрел на главную мачту</vt:lpstr>
      <vt:lpstr>Монтаж измерительного оборудования на метеорологическую мачту </vt:lpstr>
      <vt:lpstr>Поднятие главной мачты</vt:lpstr>
      <vt:lpstr>Установка солнечных панелей, информационных табличек</vt:lpstr>
      <vt:lpstr>Установленные мачты</vt:lpstr>
      <vt:lpstr>Мы работаем на любой местности</vt:lpstr>
      <vt:lpstr>Мы работаем в любую погоду и в любое время суток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Процесс установки метеорологической мачты</dc:title>
  <dc:creator>Наташа</dc:creator>
  <cp:lastModifiedBy>1</cp:lastModifiedBy>
  <cp:revision>35</cp:revision>
  <dcterms:created xsi:type="dcterms:W3CDTF">2012-12-07T09:59:50Z</dcterms:created>
  <dcterms:modified xsi:type="dcterms:W3CDTF">2012-12-09T20:02:32Z</dcterms:modified>
</cp:coreProperties>
</file>